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ME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sing of your law, O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love come upon your people.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your own word, Lord, give us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holy keeping, happy is my soul!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46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LET ME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2025-05-11T16:20:39Z</dcterms:modified>
</cp:coreProperties>
</file>