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RECEIPPT-TAGS:PSALM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ME SING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 sing of your law, O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love come upon your people.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have made known to you my ways,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heard my pleading,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teach me your laws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45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LET ME 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566</cp:revision>
  <dcterms:modified xsi:type="dcterms:W3CDTF">2025-05-11T16:21:01Z</dcterms:modified>
</cp:coreProperties>
</file>