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C83B24F-252E-C6B5-0A1B-089133BD1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A48C6C8-2F80-B159-7F46-28D7A25714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RECEIPPT-TAGS:PSALM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5D9186D-3D5E-A12A-CF84-AB89AADE0D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72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04DA68C-1FC4-CBA1-D35B-EFDDD5434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8936DB8-BB7F-88B7-3C08-C0B1AE6D3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2088AA3-0727-6286-C463-703A39BA0C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in my soul my sorrow lies,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keep your promise,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my heart be glad.</a:t>
            </a:r>
          </a:p>
        </p:txBody>
      </p:sp>
    </p:spTree>
    <p:extLst>
      <p:ext uri="{BB962C8B-B14F-4D97-AF65-F5344CB8AC3E}">
        <p14:creationId xmlns:p14="http://schemas.microsoft.com/office/powerpoint/2010/main" val="2403192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 ME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2025-05-11T16:22:18Z</dcterms:modified>
</cp:coreProperties>
</file>