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4AEAA64-6234-A65E-3D5A-6A9B662C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A095427D-FD22-AAA7-224B-340B09469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RECEIPPT-TAGS:PSALM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F54242EA-6021-F1FD-754A-CB0690DA01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0183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42AC71BE-B04C-69AE-B700-1CA75575A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B67296D-B7E9-F5B9-169B-12DA026095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1D6BE0F-9CD4-E4A7-E879-5B3161195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take me far from evil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your great mercy,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guide me in your path.</a:t>
            </a:r>
          </a:p>
        </p:txBody>
      </p:sp>
    </p:spTree>
    <p:extLst>
      <p:ext uri="{BB962C8B-B14F-4D97-AF65-F5344CB8AC3E}">
        <p14:creationId xmlns:p14="http://schemas.microsoft.com/office/powerpoint/2010/main" val="304064887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2025-05-11T16:23:09Z</dcterms:modified>
</cp:coreProperties>
</file>