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4AEAA64-6234-A65E-3D5A-6A9B662C2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095427D-FD22-AAA7-224B-340B09469A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RECEIPPT-TAGS:PSALM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54242EA-6021-F1FD-754A-CB0690DA01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83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2AC71BE-B04C-69AE-B700-1CA75575A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B67296D-B7E9-F5B9-169B-12DA026095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ME SING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1D6BE0F-9CD4-E4A7-E879-5B3161195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sing of your law, O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love come upon your people.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your law, I choose to 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paths of wisdom I walk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evermore.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6488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43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LET ME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2025-05-11T16:23:39Z</dcterms:modified>
</cp:coreProperties>
</file>