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851B65C-778B-BBC2-0C72-4E459D4FD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7E54591-080F-C1E9-3116-23DCD8D1E4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RECEIPPT-TAGS:PSALM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2627AB5-87CD-2F07-AC0C-D4D419AA1F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9607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3B3CFF6-457D-FB96-D28C-48F8B2E2A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16A6D7C-8493-FD7B-F2DA-E1EDBFB8A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CEFD020-60C7-10FE-DB02-ABA2038B3F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to the Father and to the Son,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the Spirit now and evermore.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B5576A8-9157-11F3-0AEC-9C7FAA43885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46117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ME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2025-05-11T16:23:51Z</dcterms:modified>
</cp:coreProperties>
</file>