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THERE BE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in our eyes.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now your love sweep this nation,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us O Lord, to arise.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fresh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brotherly love that is real.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 shared among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there be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THERE BE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2025-05-11T16:26:00Z</dcterms:modified>
</cp:coreProperties>
</file>