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151D755-6051-D1B2-1C91-DF33A6871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7743AE3-A428-FC30-BC14-B0D156ABCD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9BA3E60-6EFB-8272-5A6A-A3F15D5179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91681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E89C0FB-25B2-5879-CC46-DA5BC6C3D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2C0ACA2-E6FA-3F23-A2DE-7CE62FAC08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BOW IN ADORATION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E059E3-39D6-C067-A019-12FF82EE49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Glory, honour, adoration,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sing in one accord,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God, almighty Father,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be Christ, His Son, our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Praised 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God, the Holy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Triune Godhead be adored. Amen.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CC46D26-0655-1EE8-0485-4E1ACE01239B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0059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54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US BOW IN ADORATION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2025-05-11T16:33:32Z</dcterms:modified>
</cp:coreProperties>
</file>