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BREAK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drink wine together on our knees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drink wine together on our knees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fall on my knees,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face to the rising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have mercy on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US BREAK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2025-05-13T14:49:48Z</dcterms:modified>
</cp:coreProperties>
</file>