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US MINGLE TOGETHER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mingle together,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voices joyful and gay,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hymns to our Mother,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tis her own month of May.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the choicest of flowers;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the woodlands and grove,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Wreathe a crown for our Lady,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pledge of our love.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LET US MINGLE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2025-05-11T16:39:08Z</dcterms:modified>
</cp:coreProperties>
</file>