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RECEIPPT-TAGS:ENTRANCE,MARY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62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US MINGLE TOGETHER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mingle together,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voices joyful and gay,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hymns to our Mother,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tis her own month of May.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ask for a treasure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that each can impart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and grant her petition,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sinners, give me thy heart.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3765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55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LET US MINGLE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2025-05-11T16:39:37Z</dcterms:modified>
</cp:coreProperties>
</file>