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LIFT UP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hands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offer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to your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that your life may hold of joy and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hands up to the Lord.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LIFT UP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2025-05-11T17:40:22Z</dcterms:modified>
</cp:coreProperties>
</file>