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LIFT UP YOUR HANDS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eyes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see the works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eyes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glory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all the beauty he has spread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eyes unto the Lord.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47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LIFT UP YOUR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2025-05-11T17:40:14Z</dcterms:modified>
</cp:coreProperties>
</file>