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RECEIPPT-TAGS:OFFERTORY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637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LIFT UP YOUR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the heart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your love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his love to accord.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Eager is he to have this gift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 unto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0656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LIFT UP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2025-05-11T17:40:38Z</dcterms:modified>
</cp:coreProperties>
</file>