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LIGHTENED BY THE WORD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Lightened by the word we’ve heard,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world we all must go.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Nourished by the bread of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world we go.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Altogether in one love and faith,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Seeking ever to be true.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will guide us on the path,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eternal peace.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63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LIGHTENED BY THE 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2025-05-11T17:42:33Z</dcterms:modified>
</cp:coreProperties>
</file>