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RECEIPPT-TAGS:RECESSIONAL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871241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LIGHTENED BY THE WORD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 our joys and with our cares,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world we all must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Weighed by toil but raised by hope,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world we go.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Altogether in one love and faith,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Seeking ever to be true.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will guide us on the path, O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 eternal peace.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7177239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65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LIGHTENED BY THE WORD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570</cp:revision>
  <dcterms:modified xsi:type="dcterms:W3CDTF">2025-05-11T17:42:39Z</dcterms:modified>
</cp:coreProperties>
</file>