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RECEIPPT-TAGS:ACCLAMATION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LIKE A DEER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Alleluia, Alleluia, Alleluia, </a:t>
            </a:r>
            <a:r>
              <a:rPr lang="en-GB" sz="4000" b="1" i="1" dirty="0" err="1">
                <a:solidFill>
                  <a:schemeClr val="lt1"/>
                </a:solidFill>
              </a:rPr>
              <a:t>Allelu-uia</a:t>
            </a:r>
            <a:r>
              <a:rPr lang="en-GB" sz="4000" b="1" i="1" dirty="0">
                <a:solidFill>
                  <a:schemeClr val="lt1"/>
                </a:solidFill>
              </a:rPr>
              <a:t>;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Alleluia, Alleluia, Alleluia, </a:t>
            </a:r>
            <a:r>
              <a:rPr lang="en-GB" sz="4000" b="1" i="1" dirty="0" err="1">
                <a:solidFill>
                  <a:schemeClr val="lt1"/>
                </a:solidFill>
              </a:rPr>
              <a:t>Allelu-uia</a:t>
            </a:r>
            <a:r>
              <a:rPr lang="en-GB" sz="4000" b="1" i="1" dirty="0">
                <a:solidFill>
                  <a:schemeClr val="lt1"/>
                </a:solidFill>
              </a:rPr>
              <a:t>;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Like a deer for running stream,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For your word I am thirsting,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38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LIKE A DEER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567</cp:revision>
  <dcterms:modified xsi:type="dcterms:W3CDTF">2025-05-11T17:57:14Z</dcterms:modified>
</cp:coreProperties>
</file>