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LIKE A SHEPHERD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shepherd he feeds his flock,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gathers the lambs in his arms.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Holding them carefully close to his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Leading them home.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 to the cities of Judah,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 the way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to the mountain top, lift your voice,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Jerusalem, here is your God.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LIKE A SHEPHERD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2025-05-11T17:58:26Z</dcterms:modified>
</cp:coreProperties>
</file>