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47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LIKE A SHEPHERD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a shepherd he feeds his flock,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gathers the lambs in his arms.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Holding them carefully close to his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Leading them home.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myself will shepherd them,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others have led them astray.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lost I will rescue, and heal their wounds,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pasture them, giving them rest.</a:t>
            </a:r>
          </a:p>
        </p:txBody>
      </p:sp>
    </p:spTree>
    <p:extLst>
      <p:ext uri="{BB962C8B-B14F-4D97-AF65-F5344CB8AC3E}">
        <p14:creationId xmlns:p14="http://schemas.microsoft.com/office/powerpoint/2010/main" val="29586276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LIKE A SHEPHERD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2025-05-11T17:58:34Z</dcterms:modified>
</cp:coreProperties>
</file>