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unto me if you are heavily burdened,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take my yoke upon your shoulders,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you rest.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479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A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2025-05-11T17:59:21Z</dcterms:modified>
</cp:coreProperties>
</file>