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LIKE THE WOMAN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the woman at the well I was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things that could not satisfy.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then I heard my Saviour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“Draw from my well that never shall run dry.”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Lord, I lift it up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and quench this thirsting of my soul.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Bread of heaven feed me till I want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my cup, fill it up and make me whole.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86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LIKE THE WOMAN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2025-05-11T18:00:31Z</dcterms:modified>
</cp:coreProperties>
</file>