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2400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THE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millions in this world, who are craving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pleasure earthly things afford,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none can match the wondrous treasure,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I find in Jesus Christ my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Lord, I lift it up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heaven feed me till I want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</p:spTree>
    <p:extLst>
      <p:ext uri="{BB962C8B-B14F-4D97-AF65-F5344CB8AC3E}">
        <p14:creationId xmlns:p14="http://schemas.microsoft.com/office/powerpoint/2010/main" val="6994980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LIKE THE WOMAN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2025-05-11T18:00:39Z</dcterms:modified>
</cp:coreProperties>
</file>