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4369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LIKE THE WOMAN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So, my brother, if the things this world gave you; Leave hungers that won’t pass away.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blessed Lord will come and save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kneel to him and humbly pray.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my cup, Lord, I lift it up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and quench this thirsting of my soul.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Bread of heaven feed me till I want no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my cup, fill it up and make me whole.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06853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88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LIKE THE WOMAN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2025-05-11T18:00:47Z</dcterms:modified>
</cp:coreProperties>
</file>