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96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LISTEN, 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here for you and he is here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can’t you hear?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love is here to stay, his word is ever 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be still, be silent, and you’ll hear the whispered roar,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if you cannot hear, I will tell you once more.</a:t>
            </a:r>
          </a:p>
        </p:txBody>
      </p:sp>
    </p:spTree>
    <p:extLst>
      <p:ext uri="{BB962C8B-B14F-4D97-AF65-F5344CB8AC3E}">
        <p14:creationId xmlns:p14="http://schemas.microsoft.com/office/powerpoint/2010/main" val="14420833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LISTEN,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2025-05-11T18:05:34Z</dcterms:modified>
</cp:coreProperties>
</file>