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RECEIPPT-TAGS:COMMUNION,SPIRIT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426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LISTEN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let your heart keep seeking,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constant speaking,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inspiration,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his invitation;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Spirit calling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in the noise of the city,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twitter of the bird,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in the night time the stillness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you listen to his word.</a:t>
            </a:r>
          </a:p>
        </p:txBody>
      </p:sp>
    </p:spTree>
    <p:extLst>
      <p:ext uri="{BB962C8B-B14F-4D97-AF65-F5344CB8AC3E}">
        <p14:creationId xmlns:p14="http://schemas.microsoft.com/office/powerpoint/2010/main" val="222590316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72</Words>
  <Application>Microsoft Office PowerPoint</Application>
  <PresentationFormat>On-screen Show (4:3)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LISTEN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2025-05-11T18:04:05Z</dcterms:modified>
</cp:coreProperties>
</file>