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 TO YOUR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your people,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 now hand in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at your table,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secured in love we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seekers of your kingdom,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unite to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Saviour, guide 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the Way.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LISTEN TO YOUR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2025-05-11T18:16:02Z</dcterms:modified>
</cp:coreProperties>
</file>