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9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B35A9B86-22AB-2045-C9E2-551D31A692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FE42AE28-7791-D426-0C21-E1608B95C62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RECEIPPT-TAGS:COMMUNION</a:t>
            </a: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9904BA12-50AF-79B2-6A8D-1B83D483792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267734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D0FEE552-46AE-47F2-9615-9F6588586D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06D0833D-FBC3-0EBF-4D18-694CC228337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LISTEN TO YOUR PEOPLE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77C6590E-1676-86AF-BEEB-91A96618C96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Many tongues we speak, Lord,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our ancient land,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Yet with hearts united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joined in love’s demand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Christ, our hope in darkness,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calling age and youth,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Jesus be our teacher,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you are the Truth.</a:t>
            </a:r>
          </a:p>
        </p:txBody>
      </p:sp>
    </p:spTree>
    <p:extLst>
      <p:ext uri="{BB962C8B-B14F-4D97-AF65-F5344CB8AC3E}">
        <p14:creationId xmlns:p14="http://schemas.microsoft.com/office/powerpoint/2010/main" val="205061860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52</Words>
  <Application>Microsoft Office PowerPoint</Application>
  <PresentationFormat>On-screen Show (4:3)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LISTEN TO YOUR PEOPLE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572</cp:revision>
  <dcterms:modified xsi:type="dcterms:W3CDTF">2025-05-11T18:16:12Z</dcterms:modified>
</cp:coreProperties>
</file>