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live in my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keep my command,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commandment I give to you: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your brother,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I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LIVE ON IN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2025-05-11T18:18:17Z</dcterms:modified>
</cp:coreProperties>
</file>