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922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LIVE ON IN MY LOVE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Father will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another Paraclete,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with you always, always,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the Spirit of truth;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the Spirit of peace;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Spirit of unity.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Live on live on in my love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the Father has loved me, so I love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Live on, live on in my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22463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71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LIVE ON IN MY LOVE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576</cp:revision>
  <dcterms:modified xsi:type="dcterms:W3CDTF">2025-05-11T18:18:32Z</dcterms:modified>
</cp:coreProperties>
</file>