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283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LIVING WATERS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Living waters, flow on,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sweep away my pain;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your healing to my heart,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me love once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 come into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their laughter and their song,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will I become like them,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me, Lord, to sing along.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34006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LIVING WATERS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2025-05-11T18:19:55Z</dcterms:modified>
</cp:coreProperties>
</file>