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LONG TIME AGO IN BETHLEHEM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time ago in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the Holy Bible says,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Mary’s boy child Jesus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born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 now hear, the angels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king’s born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may live forever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Christmas day.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LONG TIME AGO IN BETHLEHEM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2025-05-11T18:23:45Z</dcterms:modified>
</cp:coreProperties>
</file>