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70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shepherds watch their flock by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see a bright new shining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hear a choir sing a song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seemed to come from afar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</p:spTree>
    <p:extLst>
      <p:ext uri="{BB962C8B-B14F-4D97-AF65-F5344CB8AC3E}">
        <p14:creationId xmlns:p14="http://schemas.microsoft.com/office/powerpoint/2010/main" val="7998579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LONG TIME AGO IN BETHLEHEM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2025-05-11T18:23:53Z</dcterms:modified>
</cp:coreProperties>
</file>