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997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Joseph and his wife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came to Bethlehem that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no place to bear the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 single room was in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</p:spTree>
    <p:extLst>
      <p:ext uri="{BB962C8B-B14F-4D97-AF65-F5344CB8AC3E}">
        <p14:creationId xmlns:p14="http://schemas.microsoft.com/office/powerpoint/2010/main" val="37716213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LONG TIME AGO IN BETHLEHEM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2025-05-11T18:24:01Z</dcterms:modified>
</cp:coreProperties>
</file>