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they find a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stable so forlorn,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corn crib cold and dark,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was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55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2025-05-11T18:24:09Z</dcterms:modified>
</cp:coreProperties>
</file>