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LOOK UPON OUR OFFERINGS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have we to offer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heaven and earth?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accept our nothingness,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us one with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in this mass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find our giving,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in our lives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go on living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LOOK UPON OUR OFFERINGS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2025-05-11T18:25:55Z</dcterms:modified>
</cp:coreProperties>
</file>