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LORD, WE PRAY FOR GOLDEN PEACE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pray for golden peace,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all over the land,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dwell in liberty,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walking hand in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Banish fear and ignorance,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hunger, thirst and pain.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Banish hate and poverty;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no one live in vain.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LORD, WE PRAY FOR GOLDEN PEACE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2025-05-11T18:27:29Z</dcterms:modified>
</cp:coreProperties>
</file>