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all over the land,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dwell in liberty,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us all forever one,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 love and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away all war and strife,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freedom to each race.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LORD, WE PRAY FOR GOLDEN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2025-05-11T18:28:00Z</dcterms:modified>
</cp:coreProperties>
</file>