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RECEIPPT-TAGS:PRAISE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042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LORD, WE PRAY FOR GOLDEN PEACE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pray for golden peace,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all over the land,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dwell in liberty,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walking hand in hand.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justice reign supreme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righteousness be done.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goodness rule the hearts of all,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evil be overcome.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28027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LORD, WE PRAY FOR GOLDEN PEACE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2025-05-11T18:28:44Z</dcterms:modified>
</cp:coreProperties>
</file>