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LORD, YOU HAVE TOUCHED MY HEART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have touched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left me speechless,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Silence is all I need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sing your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 will bless the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gives me counsel,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who directs my heart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thru’ the night.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LORD, YOU HAVE TOUCHED MY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2025-05-11T18:32:36Z</dcterms:modified>
</cp:coreProperties>
</file>