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ACCEPT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accept this bread and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hearts and make them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work and our anxiety,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life and liberty.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ACCEPT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2025-05-13T14:50:47Z</dcterms:modified>
</cp:coreProperties>
</file>