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ACCEPT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this bread into your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this wine into your blood;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our lives; make us united,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the love of Christ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ACCEPT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2025-05-13T14:51:11Z</dcterms:modified>
</cp:coreProperties>
</file>