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96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LORD GOD HAVE MERCY ON US 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God have mercy on us all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Have mercy Lord and hear our prayer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As humbly on our knees we fall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God have mercy on us all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Christ have mercy on us all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Take all the hatred from our hearts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From sin and death you set us free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Christ have mercy hear our plea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LORD GOD HAVE MERCY ON US 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hear our cry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forgiveness for our sins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Sorrow we raise to God on high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God have mercy hear our cry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6745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 GOD HAVE MERCY ON US ALL</vt:lpstr>
      <vt:lpstr>LORD GOD HAVE MERCY ON US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19</cp:revision>
  <dcterms:modified xsi:type="dcterms:W3CDTF">2025-05-11T18:34:25Z</dcterms:modified>
</cp:coreProperties>
</file>