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1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DOWN IN THE GHETTOS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Down in the ghettos the blood flows free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There is rebellion in the university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Who is the guilty is it they or is it we,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 on your people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Lord have mercy, Christ have mercy,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Lord have mercy on your people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DOWN IN THE GHETTOS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Are we concerned; well I think we are not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rich get richer and the poor just rot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Who dares to be indifferent, condemns his own lot. Christ have mercy on your people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i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Christ have mercy, Lord have mercy,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Christ have mercy on your people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449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LHM- DOWN IN THE GHETTOS</vt:lpstr>
      <vt:lpstr>LHM- DOWN IN THE GHETTOS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17</cp:revision>
  <dcterms:modified xsi:type="dcterms:W3CDTF">2025-05-11T18:37:48Z</dcterms:modified>
</cp:coreProperties>
</file>