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RECEIPPT-TAGS:LORD HAVE MERCY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LHM- MASS OF GOD’S PEOPLE</a:t>
            </a:r>
            <a:endParaRPr lang="en-US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i="1" dirty="0">
                <a:solidFill>
                  <a:schemeClr val="lt1"/>
                </a:solidFill>
              </a:rPr>
              <a:t>Lord have mercy on your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i="1" dirty="0">
                <a:solidFill>
                  <a:schemeClr val="lt1"/>
                </a:solidFill>
              </a:rPr>
              <a:t>people gathered here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i="1" dirty="0">
                <a:solidFill>
                  <a:schemeClr val="lt1"/>
                </a:solidFill>
              </a:rPr>
              <a:t>Christ have mercy on your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i="1" dirty="0">
                <a:solidFill>
                  <a:schemeClr val="lt1"/>
                </a:solidFill>
              </a:rPr>
              <a:t>people gathered here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i="1" dirty="0">
                <a:solidFill>
                  <a:schemeClr val="lt1"/>
                </a:solidFill>
              </a:rPr>
              <a:t>We confess we have sinned in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i="1" dirty="0">
                <a:solidFill>
                  <a:schemeClr val="lt1"/>
                </a:solidFill>
              </a:rPr>
              <a:t>thoughts and word and deed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i="1" dirty="0">
                <a:solidFill>
                  <a:schemeClr val="lt1"/>
                </a:solidFill>
              </a:rPr>
              <a:t>Lord have mercy on </a:t>
            </a:r>
            <a:r>
              <a:rPr lang="en-US" sz="3800" b="1" i="1">
                <a:solidFill>
                  <a:schemeClr val="lt1"/>
                </a:solidFill>
              </a:rPr>
              <a:t>your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i="1">
                <a:solidFill>
                  <a:schemeClr val="lt1"/>
                </a:solidFill>
              </a:rPr>
              <a:t>people </a:t>
            </a:r>
            <a:r>
              <a:rPr lang="en-US" sz="3800" b="1" i="1" dirty="0">
                <a:solidFill>
                  <a:schemeClr val="lt1"/>
                </a:solidFill>
              </a:rPr>
              <a:t>gathered here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LHM- MASS OF GOD’S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17</cp:revision>
  <dcterms:modified xsi:type="dcterms:W3CDTF">2025-05-11T18:39:57Z</dcterms:modified>
</cp:coreProperties>
</file>