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RECEIPPT-TAGS:LORD HAVE MERCY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000" b="1" u="sng" dirty="0">
                <a:solidFill>
                  <a:schemeClr val="lt1"/>
                </a:solidFill>
              </a:rPr>
              <a:t>LORD HAVE MERCY- MASS OF PEACE</a:t>
            </a:r>
            <a:endParaRPr lang="en-US" sz="300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Lord have mercy on your people,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Christ have mercy on your people,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Lord have mercy on your people,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Lord have mercy on us all.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39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HAVE MERCY- MASS OF PEACE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18</cp:revision>
  <dcterms:modified xsi:type="dcterms:W3CDTF">2024-07-04T14:26:38Z</dcterms:modified>
</cp:coreProperties>
</file>