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RECEIPPT-TAGS:LORD HAVE MERCY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NEW ISRALIE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Lord have mercy on us all,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Christ have mercy on us all,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Lord have mercy, Christ have mercy,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Lord have mercy on us 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NEW ISRALIE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2024-07-08T22:33:38Z</dcterms:modified>
</cp:coreProperties>
</file>