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LORD HAVE MERCY- TAMIL</a:t>
            </a:r>
            <a:endParaRPr lang="en-US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Lord have mercy, Lord have mercy on us,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Christ have mercy, Christ have mercy on us,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Lord have mercy, Lord have mercy on us.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HAVE MERCY- TAMIL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15</cp:revision>
  <dcterms:modified xsi:type="dcterms:W3CDTF">2025-05-11T18:41:19Z</dcterms:modified>
</cp:coreProperties>
</file>