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LORD I’VE COME TO YOUR GARDEN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what grows there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I’ve come to your garden,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work and to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garden blows a cold, cold wind,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chills the hearts of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your garden rests a dull, grey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the colour of sin?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I’VE COME TO YOUR GARDEN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2025-05-11T19:08:25Z</dcterms:modified>
</cp:coreProperties>
</file>