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125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LORD I’VE COME TO YOUR GARDEN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what grows there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love, to work and to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are the children of the good life</a:t>
            </a:r>
            <a:r>
              <a:rPr lang="en-GB" sz="3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Lord</a:t>
            </a: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White, is the early dew,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are the sparks in the midnight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what colour are you?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4945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I’VE COME TO YOUR GARDEN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2025-05-13T14:52:37Z</dcterms:modified>
</cp:coreProperties>
</file>