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I WANT TO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I want to, I want to offer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to offer you, everything I have.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heart Lord; make it like your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 me generous to you, O Lord!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get back home, and I am on my 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forget this, my offering.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ring a bell, in my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me with a little start,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I’ll remember and I will sing. 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97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I WANT 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2025-05-11T19:06:29Z</dcterms:modified>
</cp:coreProperties>
</file>